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1"/>
  </p:notesMasterIdLst>
  <p:sldIdLst>
    <p:sldId id="256" r:id="rId2"/>
    <p:sldId id="258" r:id="rId3"/>
    <p:sldId id="257" r:id="rId4"/>
    <p:sldId id="260" r:id="rId5"/>
    <p:sldId id="259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ADD0085-B088-4C0D-931F-AE0FFF11359B}" v="59" dt="2023-11-07T20:47:51.21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1" d="100"/>
          <a:sy n="71" d="100"/>
        </p:scale>
        <p:origin x="50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ylee Shiekh" userId="932a9862a6ad8768" providerId="LiveId" clId="{DADD0085-B088-4C0D-931F-AE0FFF11359B}"/>
    <pc:docChg chg="undo custSel addSld modSld sldOrd">
      <pc:chgData name="Kylee Shiekh" userId="932a9862a6ad8768" providerId="LiveId" clId="{DADD0085-B088-4C0D-931F-AE0FFF11359B}" dt="2023-11-07T20:47:35.703" v="3296"/>
      <pc:docMkLst>
        <pc:docMk/>
      </pc:docMkLst>
      <pc:sldChg chg="addSp modSp new mod setBg addAnim modAnim">
        <pc:chgData name="Kylee Shiekh" userId="932a9862a6ad8768" providerId="LiveId" clId="{DADD0085-B088-4C0D-931F-AE0FFF11359B}" dt="2023-11-07T20:47:35.703" v="3296"/>
        <pc:sldMkLst>
          <pc:docMk/>
          <pc:sldMk cId="2802317631" sldId="256"/>
        </pc:sldMkLst>
        <pc:spChg chg="mod">
          <ac:chgData name="Kylee Shiekh" userId="932a9862a6ad8768" providerId="LiveId" clId="{DADD0085-B088-4C0D-931F-AE0FFF11359B}" dt="2023-11-06T20:35:51.222" v="682" actId="20577"/>
          <ac:spMkLst>
            <pc:docMk/>
            <pc:sldMk cId="2802317631" sldId="256"/>
            <ac:spMk id="2" creationId="{8C2E0D2C-5A29-DB7C-A516-6BD69308C49D}"/>
          </ac:spMkLst>
        </pc:spChg>
        <pc:spChg chg="mod">
          <ac:chgData name="Kylee Shiekh" userId="932a9862a6ad8768" providerId="LiveId" clId="{DADD0085-B088-4C0D-931F-AE0FFF11359B}" dt="2023-11-06T20:35:03.005" v="672" actId="26606"/>
          <ac:spMkLst>
            <pc:docMk/>
            <pc:sldMk cId="2802317631" sldId="256"/>
            <ac:spMk id="3" creationId="{F46CB147-F3BC-AE58-6FEC-0EECFA3AC6D6}"/>
          </ac:spMkLst>
        </pc:spChg>
        <pc:spChg chg="add">
          <ac:chgData name="Kylee Shiekh" userId="932a9862a6ad8768" providerId="LiveId" clId="{DADD0085-B088-4C0D-931F-AE0FFF11359B}" dt="2023-11-06T20:35:03.005" v="672" actId="26606"/>
          <ac:spMkLst>
            <pc:docMk/>
            <pc:sldMk cId="2802317631" sldId="256"/>
            <ac:spMk id="9" creationId="{EFB0C39A-F8CA-4A79-AFFC-E9780FB1991A}"/>
          </ac:spMkLst>
        </pc:spChg>
        <pc:picChg chg="add mod">
          <ac:chgData name="Kylee Shiekh" userId="932a9862a6ad8768" providerId="LiveId" clId="{DADD0085-B088-4C0D-931F-AE0FFF11359B}" dt="2023-11-07T20:47:35.703" v="3296"/>
          <ac:picMkLst>
            <pc:docMk/>
            <pc:sldMk cId="2802317631" sldId="256"/>
            <ac:picMk id="4" creationId="{1989442D-F7C2-A5DA-58C5-1F76DB98BF2D}"/>
          </ac:picMkLst>
        </pc:picChg>
        <pc:picChg chg="add mod">
          <ac:chgData name="Kylee Shiekh" userId="932a9862a6ad8768" providerId="LiveId" clId="{DADD0085-B088-4C0D-931F-AE0FFF11359B}" dt="2023-11-06T20:35:11.546" v="675" actId="27614"/>
          <ac:picMkLst>
            <pc:docMk/>
            <pc:sldMk cId="2802317631" sldId="256"/>
            <ac:picMk id="5" creationId="{410CBA02-F7B9-7C94-1EFB-F4B647DC4ED0}"/>
          </ac:picMkLst>
        </pc:picChg>
      </pc:sldChg>
      <pc:sldChg chg="addSp delSp modSp new mod setBg">
        <pc:chgData name="Kylee Shiekh" userId="932a9862a6ad8768" providerId="LiveId" clId="{DADD0085-B088-4C0D-931F-AE0FFF11359B}" dt="2023-11-07T20:46:50.900" v="3290"/>
        <pc:sldMkLst>
          <pc:docMk/>
          <pc:sldMk cId="350193037" sldId="257"/>
        </pc:sldMkLst>
        <pc:spChg chg="mod">
          <ac:chgData name="Kylee Shiekh" userId="932a9862a6ad8768" providerId="LiveId" clId="{DADD0085-B088-4C0D-931F-AE0FFF11359B}" dt="2023-11-07T17:16:49.502" v="2148" actId="26606"/>
          <ac:spMkLst>
            <pc:docMk/>
            <pc:sldMk cId="350193037" sldId="257"/>
            <ac:spMk id="2" creationId="{827D3725-0C50-F030-B833-290093234ABD}"/>
          </ac:spMkLst>
        </pc:spChg>
        <pc:spChg chg="mod ord">
          <ac:chgData name="Kylee Shiekh" userId="932a9862a6ad8768" providerId="LiveId" clId="{DADD0085-B088-4C0D-931F-AE0FFF11359B}" dt="2023-11-07T17:23:17.119" v="2761" actId="20577"/>
          <ac:spMkLst>
            <pc:docMk/>
            <pc:sldMk cId="350193037" sldId="257"/>
            <ac:spMk id="3" creationId="{A93DF179-4312-F35D-D8EE-6908A527C1E1}"/>
          </ac:spMkLst>
        </pc:spChg>
        <pc:spChg chg="add del">
          <ac:chgData name="Kylee Shiekh" userId="932a9862a6ad8768" providerId="LiveId" clId="{DADD0085-B088-4C0D-931F-AE0FFF11359B}" dt="2023-11-07T17:16:49.479" v="2147" actId="26606"/>
          <ac:spMkLst>
            <pc:docMk/>
            <pc:sldMk cId="350193037" sldId="257"/>
            <ac:spMk id="4105" creationId="{7CBFFB10-5F3C-45A5-9821-92FB368A3C33}"/>
          </ac:spMkLst>
        </pc:spChg>
        <pc:spChg chg="add del">
          <ac:chgData name="Kylee Shiekh" userId="932a9862a6ad8768" providerId="LiveId" clId="{DADD0085-B088-4C0D-931F-AE0FFF11359B}" dt="2023-11-07T17:16:49.479" v="2147" actId="26606"/>
          <ac:spMkLst>
            <pc:docMk/>
            <pc:sldMk cId="350193037" sldId="257"/>
            <ac:spMk id="4107" creationId="{F2D1D0DF-B556-464D-8B70-C84F513E51CC}"/>
          </ac:spMkLst>
        </pc:spChg>
        <pc:spChg chg="add del">
          <ac:chgData name="Kylee Shiekh" userId="932a9862a6ad8768" providerId="LiveId" clId="{DADD0085-B088-4C0D-931F-AE0FFF11359B}" dt="2023-11-07T17:16:49.479" v="2147" actId="26606"/>
          <ac:spMkLst>
            <pc:docMk/>
            <pc:sldMk cId="350193037" sldId="257"/>
            <ac:spMk id="4109" creationId="{812316E4-8A32-4D31-BCBA-DA0E40A9B030}"/>
          </ac:spMkLst>
        </pc:spChg>
        <pc:spChg chg="add del">
          <ac:chgData name="Kylee Shiekh" userId="932a9862a6ad8768" providerId="LiveId" clId="{DADD0085-B088-4C0D-931F-AE0FFF11359B}" dt="2023-11-07T17:16:49.479" v="2147" actId="26606"/>
          <ac:spMkLst>
            <pc:docMk/>
            <pc:sldMk cId="350193037" sldId="257"/>
            <ac:spMk id="4111" creationId="{7CD16D11-6E07-4936-9174-D33F9D88ED44}"/>
          </ac:spMkLst>
        </pc:spChg>
        <pc:spChg chg="add del">
          <ac:chgData name="Kylee Shiekh" userId="932a9862a6ad8768" providerId="LiveId" clId="{DADD0085-B088-4C0D-931F-AE0FFF11359B}" dt="2023-11-07T17:16:49.479" v="2147" actId="26606"/>
          <ac:spMkLst>
            <pc:docMk/>
            <pc:sldMk cId="350193037" sldId="257"/>
            <ac:spMk id="4113" creationId="{6FAC2A80-44B3-424E-9614-534D5F430967}"/>
          </ac:spMkLst>
        </pc:spChg>
        <pc:spChg chg="add del">
          <ac:chgData name="Kylee Shiekh" userId="932a9862a6ad8768" providerId="LiveId" clId="{DADD0085-B088-4C0D-931F-AE0FFF11359B}" dt="2023-11-07T17:20:43.136" v="2155" actId="26606"/>
          <ac:spMkLst>
            <pc:docMk/>
            <pc:sldMk cId="350193037" sldId="257"/>
            <ac:spMk id="4115" creationId="{D1039D44-D9E7-4F27-B51A-A9D87AB787F6}"/>
          </ac:spMkLst>
        </pc:spChg>
        <pc:spChg chg="add del">
          <ac:chgData name="Kylee Shiekh" userId="932a9862a6ad8768" providerId="LiveId" clId="{DADD0085-B088-4C0D-931F-AE0FFF11359B}" dt="2023-11-07T17:20:43.136" v="2155" actId="26606"/>
          <ac:spMkLst>
            <pc:docMk/>
            <pc:sldMk cId="350193037" sldId="257"/>
            <ac:spMk id="4116" creationId="{C2C1DDAA-D882-4FF1-A3CE-E86DB88D440E}"/>
          </ac:spMkLst>
        </pc:spChg>
        <pc:spChg chg="add del">
          <ac:chgData name="Kylee Shiekh" userId="932a9862a6ad8768" providerId="LiveId" clId="{DADD0085-B088-4C0D-931F-AE0FFF11359B}" dt="2023-11-07T17:20:43.136" v="2155" actId="26606"/>
          <ac:spMkLst>
            <pc:docMk/>
            <pc:sldMk cId="350193037" sldId="257"/>
            <ac:spMk id="4117" creationId="{E3010638-0FEA-47F7-8EC7-88B0FE33ECD4}"/>
          </ac:spMkLst>
        </pc:spChg>
        <pc:spChg chg="add">
          <ac:chgData name="Kylee Shiekh" userId="932a9862a6ad8768" providerId="LiveId" clId="{DADD0085-B088-4C0D-931F-AE0FFF11359B}" dt="2023-11-07T17:20:43.136" v="2155" actId="26606"/>
          <ac:spMkLst>
            <pc:docMk/>
            <pc:sldMk cId="350193037" sldId="257"/>
            <ac:spMk id="4122" creationId="{73167118-CCC6-4EA0-956F-63D5BBB02EFE}"/>
          </ac:spMkLst>
        </pc:spChg>
        <pc:picChg chg="add mod ord">
          <ac:chgData name="Kylee Shiekh" userId="932a9862a6ad8768" providerId="LiveId" clId="{DADD0085-B088-4C0D-931F-AE0FFF11359B}" dt="2023-11-07T17:20:49.834" v="2156" actId="27614"/>
          <ac:picMkLst>
            <pc:docMk/>
            <pc:sldMk cId="350193037" sldId="257"/>
            <ac:picMk id="5" creationId="{E4238DB7-793F-148A-D8F2-75C437F4048A}"/>
          </ac:picMkLst>
        </pc:picChg>
        <pc:picChg chg="add mod">
          <ac:chgData name="Kylee Shiekh" userId="932a9862a6ad8768" providerId="LiveId" clId="{DADD0085-B088-4C0D-931F-AE0FFF11359B}" dt="2023-11-07T20:46:50.900" v="3290"/>
          <ac:picMkLst>
            <pc:docMk/>
            <pc:sldMk cId="350193037" sldId="257"/>
            <ac:picMk id="6" creationId="{36153ABA-14FD-8607-56AE-725A7A8D44FD}"/>
          </ac:picMkLst>
        </pc:picChg>
        <pc:picChg chg="add mod ord">
          <ac:chgData name="Kylee Shiekh" userId="932a9862a6ad8768" providerId="LiveId" clId="{DADD0085-B088-4C0D-931F-AE0FFF11359B}" dt="2023-11-07T17:20:43.136" v="2155" actId="26606"/>
          <ac:picMkLst>
            <pc:docMk/>
            <pc:sldMk cId="350193037" sldId="257"/>
            <ac:picMk id="4098" creationId="{38E3DBDF-0531-8DC4-7930-F68B48FB40CC}"/>
          </ac:picMkLst>
        </pc:picChg>
        <pc:picChg chg="add mod ord">
          <ac:chgData name="Kylee Shiekh" userId="932a9862a6ad8768" providerId="LiveId" clId="{DADD0085-B088-4C0D-931F-AE0FFF11359B}" dt="2023-11-07T17:20:43.136" v="2155" actId="26606"/>
          <ac:picMkLst>
            <pc:docMk/>
            <pc:sldMk cId="350193037" sldId="257"/>
            <ac:picMk id="4100" creationId="{B2206351-99A4-6701-9364-71A7925D4A45}"/>
          </ac:picMkLst>
        </pc:picChg>
      </pc:sldChg>
      <pc:sldChg chg="addSp delSp modSp new mod ord setBg">
        <pc:chgData name="Kylee Shiekh" userId="932a9862a6ad8768" providerId="LiveId" clId="{DADD0085-B088-4C0D-931F-AE0FFF11359B}" dt="2023-11-07T20:47:03.017" v="3292" actId="1076"/>
        <pc:sldMkLst>
          <pc:docMk/>
          <pc:sldMk cId="3276957429" sldId="258"/>
        </pc:sldMkLst>
        <pc:spChg chg="mod">
          <ac:chgData name="Kylee Shiekh" userId="932a9862a6ad8768" providerId="LiveId" clId="{DADD0085-B088-4C0D-931F-AE0FFF11359B}" dt="2023-11-07T17:45:04.200" v="3081" actId="26606"/>
          <ac:spMkLst>
            <pc:docMk/>
            <pc:sldMk cId="3276957429" sldId="258"/>
            <ac:spMk id="2" creationId="{1FF42D98-43D2-76A5-49E6-F415FABB9A6D}"/>
          </ac:spMkLst>
        </pc:spChg>
        <pc:spChg chg="mod ord">
          <ac:chgData name="Kylee Shiekh" userId="932a9862a6ad8768" providerId="LiveId" clId="{DADD0085-B088-4C0D-931F-AE0FFF11359B}" dt="2023-11-07T20:36:45.549" v="3173" actId="20577"/>
          <ac:spMkLst>
            <pc:docMk/>
            <pc:sldMk cId="3276957429" sldId="258"/>
            <ac:spMk id="3" creationId="{0B700CEC-EB80-8ABD-C6B9-A80BEACA8424}"/>
          </ac:spMkLst>
        </pc:spChg>
        <pc:spChg chg="add">
          <ac:chgData name="Kylee Shiekh" userId="932a9862a6ad8768" providerId="LiveId" clId="{DADD0085-B088-4C0D-931F-AE0FFF11359B}" dt="2023-11-07T17:45:04.200" v="3081" actId="26606"/>
          <ac:spMkLst>
            <pc:docMk/>
            <pc:sldMk cId="3276957429" sldId="258"/>
            <ac:spMk id="6155" creationId="{0B67D982-25C5-4CC2-AA64-276BE3B2CA75}"/>
          </ac:spMkLst>
        </pc:spChg>
        <pc:picChg chg="add mod">
          <ac:chgData name="Kylee Shiekh" userId="932a9862a6ad8768" providerId="LiveId" clId="{DADD0085-B088-4C0D-931F-AE0FFF11359B}" dt="2023-11-07T20:47:03.017" v="3292" actId="1076"/>
          <ac:picMkLst>
            <pc:docMk/>
            <pc:sldMk cId="3276957429" sldId="258"/>
            <ac:picMk id="4" creationId="{28FC464E-EC20-F9BD-65A6-0926E79481CF}"/>
          </ac:picMkLst>
        </pc:picChg>
        <pc:picChg chg="add del mod">
          <ac:chgData name="Kylee Shiekh" userId="932a9862a6ad8768" providerId="LiveId" clId="{DADD0085-B088-4C0D-931F-AE0FFF11359B}" dt="2023-11-07T17:44:35.490" v="3070" actId="478"/>
          <ac:picMkLst>
            <pc:docMk/>
            <pc:sldMk cId="3276957429" sldId="258"/>
            <ac:picMk id="6146" creationId="{28DA2BC8-9AA4-9D70-AB1F-31FD5A864F17}"/>
          </ac:picMkLst>
        </pc:picChg>
        <pc:picChg chg="add del mod">
          <ac:chgData name="Kylee Shiekh" userId="932a9862a6ad8768" providerId="LiveId" clId="{DADD0085-B088-4C0D-931F-AE0FFF11359B}" dt="2023-11-07T17:44:47.617" v="3077" actId="478"/>
          <ac:picMkLst>
            <pc:docMk/>
            <pc:sldMk cId="3276957429" sldId="258"/>
            <ac:picMk id="6148" creationId="{D57996F0-5B47-1E52-0B08-4A25B80BF481}"/>
          </ac:picMkLst>
        </pc:picChg>
        <pc:picChg chg="add mod">
          <ac:chgData name="Kylee Shiekh" userId="932a9862a6ad8768" providerId="LiveId" clId="{DADD0085-B088-4C0D-931F-AE0FFF11359B}" dt="2023-11-07T17:45:04.200" v="3081" actId="26606"/>
          <ac:picMkLst>
            <pc:docMk/>
            <pc:sldMk cId="3276957429" sldId="258"/>
            <ac:picMk id="6150" creationId="{72EF664A-D720-40C2-9F3F-303299365D5D}"/>
          </ac:picMkLst>
        </pc:picChg>
      </pc:sldChg>
      <pc:sldChg chg="addSp delSp modSp new mod setBg">
        <pc:chgData name="Kylee Shiekh" userId="932a9862a6ad8768" providerId="LiveId" clId="{DADD0085-B088-4C0D-931F-AE0FFF11359B}" dt="2023-11-07T20:46:21.577" v="3282"/>
        <pc:sldMkLst>
          <pc:docMk/>
          <pc:sldMk cId="3476857121" sldId="259"/>
        </pc:sldMkLst>
        <pc:spChg chg="mod">
          <ac:chgData name="Kylee Shiekh" userId="932a9862a6ad8768" providerId="LiveId" clId="{DADD0085-B088-4C0D-931F-AE0FFF11359B}" dt="2023-11-07T17:14:03.951" v="2138" actId="26606"/>
          <ac:spMkLst>
            <pc:docMk/>
            <pc:sldMk cId="3476857121" sldId="259"/>
            <ac:spMk id="2" creationId="{CCD55BB4-60C6-C8D6-C440-F0DF5FBFB605}"/>
          </ac:spMkLst>
        </pc:spChg>
        <pc:spChg chg="mod ord">
          <ac:chgData name="Kylee Shiekh" userId="932a9862a6ad8768" providerId="LiveId" clId="{DADD0085-B088-4C0D-931F-AE0FFF11359B}" dt="2023-11-07T17:14:35.023" v="2140" actId="33524"/>
          <ac:spMkLst>
            <pc:docMk/>
            <pc:sldMk cId="3476857121" sldId="259"/>
            <ac:spMk id="3" creationId="{E5BB99CE-C4AA-66D4-21C6-B389FC119BCB}"/>
          </ac:spMkLst>
        </pc:spChg>
        <pc:spChg chg="add del">
          <ac:chgData name="Kylee Shiekh" userId="932a9862a6ad8768" providerId="LiveId" clId="{DADD0085-B088-4C0D-931F-AE0FFF11359B}" dt="2023-11-07T17:13:54.238" v="2137" actId="26606"/>
          <ac:spMkLst>
            <pc:docMk/>
            <pc:sldMk cId="3476857121" sldId="259"/>
            <ac:spMk id="3079" creationId="{E53F4E5A-C9EE-4859-B46B-F018F7D73A03}"/>
          </ac:spMkLst>
        </pc:spChg>
        <pc:picChg chg="add mod">
          <ac:chgData name="Kylee Shiekh" userId="932a9862a6ad8768" providerId="LiveId" clId="{DADD0085-B088-4C0D-931F-AE0FFF11359B}" dt="2023-11-07T20:46:21.577" v="3282"/>
          <ac:picMkLst>
            <pc:docMk/>
            <pc:sldMk cId="3476857121" sldId="259"/>
            <ac:picMk id="4" creationId="{67915852-742F-B7D0-0AB2-D7D9A9529327}"/>
          </ac:picMkLst>
        </pc:picChg>
        <pc:picChg chg="add mod">
          <ac:chgData name="Kylee Shiekh" userId="932a9862a6ad8768" providerId="LiveId" clId="{DADD0085-B088-4C0D-931F-AE0FFF11359B}" dt="2023-11-07T17:14:23.667" v="2139" actId="27614"/>
          <ac:picMkLst>
            <pc:docMk/>
            <pc:sldMk cId="3476857121" sldId="259"/>
            <ac:picMk id="3074" creationId="{C053C359-59AF-84FA-7651-AC6551B4E16A}"/>
          </ac:picMkLst>
        </pc:picChg>
        <pc:cxnChg chg="add del">
          <ac:chgData name="Kylee Shiekh" userId="932a9862a6ad8768" providerId="LiveId" clId="{DADD0085-B088-4C0D-931F-AE0FFF11359B}" dt="2023-11-07T17:13:54.238" v="2137" actId="26606"/>
          <ac:cxnSpMkLst>
            <pc:docMk/>
            <pc:sldMk cId="3476857121" sldId="259"/>
            <ac:cxnSpMk id="3081" creationId="{041A955B-D579-48FD-A51C-51B0C0B69F9A}"/>
          </ac:cxnSpMkLst>
        </pc:cxnChg>
      </pc:sldChg>
      <pc:sldChg chg="addSp delSp modSp new mod setBg addAnim delAnim setClrOvrMap">
        <pc:chgData name="Kylee Shiekh" userId="932a9862a6ad8768" providerId="LiveId" clId="{DADD0085-B088-4C0D-931F-AE0FFF11359B}" dt="2023-11-07T20:46:45.695" v="3289" actId="27614"/>
        <pc:sldMkLst>
          <pc:docMk/>
          <pc:sldMk cId="2342378363" sldId="260"/>
        </pc:sldMkLst>
        <pc:spChg chg="mod">
          <ac:chgData name="Kylee Shiekh" userId="932a9862a6ad8768" providerId="LiveId" clId="{DADD0085-B088-4C0D-931F-AE0FFF11359B}" dt="2023-11-07T20:46:42.097" v="3288" actId="26606"/>
          <ac:spMkLst>
            <pc:docMk/>
            <pc:sldMk cId="2342378363" sldId="260"/>
            <ac:spMk id="2" creationId="{578023F7-8C9E-ECAE-58C0-0D63CDA34C34}"/>
          </ac:spMkLst>
        </pc:spChg>
        <pc:spChg chg="mod">
          <ac:chgData name="Kylee Shiekh" userId="932a9862a6ad8768" providerId="LiveId" clId="{DADD0085-B088-4C0D-931F-AE0FFF11359B}" dt="2023-11-07T20:46:42.097" v="3288" actId="26606"/>
          <ac:spMkLst>
            <pc:docMk/>
            <pc:sldMk cId="2342378363" sldId="260"/>
            <ac:spMk id="3" creationId="{E8B70102-5518-D99D-5CDB-3CBC0513B24D}"/>
          </ac:spMkLst>
        </pc:spChg>
        <pc:spChg chg="add del">
          <ac:chgData name="Kylee Shiekh" userId="932a9862a6ad8768" providerId="LiveId" clId="{DADD0085-B088-4C0D-931F-AE0FFF11359B}" dt="2023-11-07T20:46:42.038" v="3287" actId="26606"/>
          <ac:spMkLst>
            <pc:docMk/>
            <pc:sldMk cId="2342378363" sldId="260"/>
            <ac:spMk id="9" creationId="{EFB0C39A-F8CA-4A79-AFFC-E9780FB1991A}"/>
          </ac:spMkLst>
        </pc:spChg>
        <pc:spChg chg="add">
          <ac:chgData name="Kylee Shiekh" userId="932a9862a6ad8768" providerId="LiveId" clId="{DADD0085-B088-4C0D-931F-AE0FFF11359B}" dt="2023-11-07T20:46:42.097" v="3288" actId="26606"/>
          <ac:spMkLst>
            <pc:docMk/>
            <pc:sldMk cId="2342378363" sldId="260"/>
            <ac:spMk id="11" creationId="{080FE256-DF37-4639-8CB7-2E2F1897AD0F}"/>
          </ac:spMkLst>
        </pc:spChg>
        <pc:spChg chg="add">
          <ac:chgData name="Kylee Shiekh" userId="932a9862a6ad8768" providerId="LiveId" clId="{DADD0085-B088-4C0D-931F-AE0FFF11359B}" dt="2023-11-07T20:46:42.097" v="3288" actId="26606"/>
          <ac:spMkLst>
            <pc:docMk/>
            <pc:sldMk cId="2342378363" sldId="260"/>
            <ac:spMk id="12" creationId="{7466C88B-B170-4C69-85D3-FD6AD975F9A0}"/>
          </ac:spMkLst>
        </pc:spChg>
        <pc:spChg chg="add">
          <ac:chgData name="Kylee Shiekh" userId="932a9862a6ad8768" providerId="LiveId" clId="{DADD0085-B088-4C0D-931F-AE0FFF11359B}" dt="2023-11-07T20:46:42.097" v="3288" actId="26606"/>
          <ac:spMkLst>
            <pc:docMk/>
            <pc:sldMk cId="2342378363" sldId="260"/>
            <ac:spMk id="13" creationId="{FDD1039A-772C-4213-A092-0D8A9EF4ACAB}"/>
          </ac:spMkLst>
        </pc:spChg>
        <pc:spChg chg="add">
          <ac:chgData name="Kylee Shiekh" userId="932a9862a6ad8768" providerId="LiveId" clId="{DADD0085-B088-4C0D-931F-AE0FFF11359B}" dt="2023-11-07T20:46:42.097" v="3288" actId="26606"/>
          <ac:spMkLst>
            <pc:docMk/>
            <pc:sldMk cId="2342378363" sldId="260"/>
            <ac:spMk id="15" creationId="{0B39728D-66CA-4175-956D-FE26F3225678}"/>
          </ac:spMkLst>
        </pc:spChg>
        <pc:picChg chg="add mod ord">
          <ac:chgData name="Kylee Shiekh" userId="932a9862a6ad8768" providerId="LiveId" clId="{DADD0085-B088-4C0D-931F-AE0FFF11359B}" dt="2023-11-07T20:46:45.695" v="3289" actId="27614"/>
          <ac:picMkLst>
            <pc:docMk/>
            <pc:sldMk cId="2342378363" sldId="260"/>
            <ac:picMk id="4" creationId="{0B5DC226-6B68-718A-4F25-5A1D7B8C7B25}"/>
          </ac:picMkLst>
        </pc:picChg>
      </pc:sldChg>
      <pc:sldChg chg="addSp modSp new mod setBg">
        <pc:chgData name="Kylee Shiekh" userId="932a9862a6ad8768" providerId="LiveId" clId="{DADD0085-B088-4C0D-931F-AE0FFF11359B}" dt="2023-11-07T20:46:04.400" v="3281"/>
        <pc:sldMkLst>
          <pc:docMk/>
          <pc:sldMk cId="568939912" sldId="261"/>
        </pc:sldMkLst>
        <pc:spChg chg="mod">
          <ac:chgData name="Kylee Shiekh" userId="932a9862a6ad8768" providerId="LiveId" clId="{DADD0085-B088-4C0D-931F-AE0FFF11359B}" dt="2023-11-07T17:38:40.755" v="3011" actId="26606"/>
          <ac:spMkLst>
            <pc:docMk/>
            <pc:sldMk cId="568939912" sldId="261"/>
            <ac:spMk id="2" creationId="{419A1D3A-261E-E4C6-C7ED-73C7B6FB7060}"/>
          </ac:spMkLst>
        </pc:spChg>
        <pc:spChg chg="mod ord">
          <ac:chgData name="Kylee Shiekh" userId="932a9862a6ad8768" providerId="LiveId" clId="{DADD0085-B088-4C0D-931F-AE0FFF11359B}" dt="2023-11-07T20:43:52.770" v="3264" actId="20577"/>
          <ac:spMkLst>
            <pc:docMk/>
            <pc:sldMk cId="568939912" sldId="261"/>
            <ac:spMk id="3" creationId="{AF0AA5EF-C5A2-A90A-3305-90F7D168D751}"/>
          </ac:spMkLst>
        </pc:spChg>
        <pc:picChg chg="add mod">
          <ac:chgData name="Kylee Shiekh" userId="932a9862a6ad8768" providerId="LiveId" clId="{DADD0085-B088-4C0D-931F-AE0FFF11359B}" dt="2023-11-07T20:46:04.400" v="3281"/>
          <ac:picMkLst>
            <pc:docMk/>
            <pc:sldMk cId="568939912" sldId="261"/>
            <ac:picMk id="4" creationId="{AF3433CC-A010-634D-3420-E8DB6B4481E9}"/>
          </ac:picMkLst>
        </pc:picChg>
        <pc:picChg chg="add mod">
          <ac:chgData name="Kylee Shiekh" userId="932a9862a6ad8768" providerId="LiveId" clId="{DADD0085-B088-4C0D-931F-AE0FFF11359B}" dt="2023-11-07T17:38:40.832" v="3012" actId="27636"/>
          <ac:picMkLst>
            <pc:docMk/>
            <pc:sldMk cId="568939912" sldId="261"/>
            <ac:picMk id="5122" creationId="{F4641A2A-76BF-DAC2-8EAA-93638547B44B}"/>
          </ac:picMkLst>
        </pc:picChg>
      </pc:sldChg>
      <pc:sldChg chg="addSp delSp modSp new mod setBg addAnim modAnim">
        <pc:chgData name="Kylee Shiekh" userId="932a9862a6ad8768" providerId="LiveId" clId="{DADD0085-B088-4C0D-931F-AE0FFF11359B}" dt="2023-11-07T20:46:00.276" v="3280"/>
        <pc:sldMkLst>
          <pc:docMk/>
          <pc:sldMk cId="4007554192" sldId="262"/>
        </pc:sldMkLst>
        <pc:spChg chg="mod">
          <ac:chgData name="Kylee Shiekh" userId="932a9862a6ad8768" providerId="LiveId" clId="{DADD0085-B088-4C0D-931F-AE0FFF11359B}" dt="2023-11-07T20:46:00.276" v="3280"/>
          <ac:spMkLst>
            <pc:docMk/>
            <pc:sldMk cId="4007554192" sldId="262"/>
            <ac:spMk id="2" creationId="{6E37539A-380C-2DAE-27BD-38429E34CC9A}"/>
          </ac:spMkLst>
        </pc:spChg>
        <pc:spChg chg="mod ord">
          <ac:chgData name="Kylee Shiekh" userId="932a9862a6ad8768" providerId="LiveId" clId="{DADD0085-B088-4C0D-931F-AE0FFF11359B}" dt="2023-11-07T20:46:00.276" v="3280"/>
          <ac:spMkLst>
            <pc:docMk/>
            <pc:sldMk cId="4007554192" sldId="262"/>
            <ac:spMk id="3" creationId="{D2BD15FA-9F28-B340-F52C-64A164E0CF97}"/>
          </ac:spMkLst>
        </pc:spChg>
        <pc:spChg chg="add del">
          <ac:chgData name="Kylee Shiekh" userId="932a9862a6ad8768" providerId="LiveId" clId="{DADD0085-B088-4C0D-931F-AE0FFF11359B}" dt="2023-11-07T20:46:00.276" v="3280"/>
          <ac:spMkLst>
            <pc:docMk/>
            <pc:sldMk cId="4007554192" sldId="262"/>
            <ac:spMk id="2055" creationId="{E53F4E5A-C9EE-4859-B46B-F018F7D73A03}"/>
          </ac:spMkLst>
        </pc:spChg>
        <pc:picChg chg="add mod">
          <ac:chgData name="Kylee Shiekh" userId="932a9862a6ad8768" providerId="LiveId" clId="{DADD0085-B088-4C0D-931F-AE0FFF11359B}" dt="2023-11-07T20:46:00.276" v="3280"/>
          <ac:picMkLst>
            <pc:docMk/>
            <pc:sldMk cId="4007554192" sldId="262"/>
            <ac:picMk id="4" creationId="{FEC37F9B-4AE1-849A-0D75-8157763FCB22}"/>
          </ac:picMkLst>
        </pc:picChg>
        <pc:picChg chg="add mod ord">
          <ac:chgData name="Kylee Shiekh" userId="932a9862a6ad8768" providerId="LiveId" clId="{DADD0085-B088-4C0D-931F-AE0FFF11359B}" dt="2023-11-07T20:46:00.276" v="3280"/>
          <ac:picMkLst>
            <pc:docMk/>
            <pc:sldMk cId="4007554192" sldId="262"/>
            <ac:picMk id="2050" creationId="{B44FBEB6-51E6-5D41-8BAA-EDE97251A2D7}"/>
          </ac:picMkLst>
        </pc:picChg>
        <pc:cxnChg chg="add del">
          <ac:chgData name="Kylee Shiekh" userId="932a9862a6ad8768" providerId="LiveId" clId="{DADD0085-B088-4C0D-931F-AE0FFF11359B}" dt="2023-11-07T20:46:00.276" v="3280"/>
          <ac:cxnSpMkLst>
            <pc:docMk/>
            <pc:sldMk cId="4007554192" sldId="262"/>
            <ac:cxnSpMk id="2057" creationId="{041A955B-D579-48FD-A51C-51B0C0B69F9A}"/>
          </ac:cxnSpMkLst>
        </pc:cxnChg>
      </pc:sldChg>
      <pc:sldChg chg="addSp delSp modSp new mod setBg">
        <pc:chgData name="Kylee Shiekh" userId="932a9862a6ad8768" providerId="LiveId" clId="{DADD0085-B088-4C0D-931F-AE0FFF11359B}" dt="2023-11-07T20:45:42.439" v="3273" actId="1076"/>
        <pc:sldMkLst>
          <pc:docMk/>
          <pc:sldMk cId="121109490" sldId="263"/>
        </pc:sldMkLst>
        <pc:spChg chg="mod">
          <ac:chgData name="Kylee Shiekh" userId="932a9862a6ad8768" providerId="LiveId" clId="{DADD0085-B088-4C0D-931F-AE0FFF11359B}" dt="2023-11-07T17:11:01.956" v="2121" actId="26606"/>
          <ac:spMkLst>
            <pc:docMk/>
            <pc:sldMk cId="121109490" sldId="263"/>
            <ac:spMk id="2" creationId="{33E4281E-B162-3289-3B5C-69B04010C021}"/>
          </ac:spMkLst>
        </pc:spChg>
        <pc:spChg chg="mod ord">
          <ac:chgData name="Kylee Shiekh" userId="932a9862a6ad8768" providerId="LiveId" clId="{DADD0085-B088-4C0D-931F-AE0FFF11359B}" dt="2023-11-07T17:24:36.712" v="2922" actId="20577"/>
          <ac:spMkLst>
            <pc:docMk/>
            <pc:sldMk cId="121109490" sldId="263"/>
            <ac:spMk id="3" creationId="{E36DC6D8-A6D1-9DB9-886D-759886987ED6}"/>
          </ac:spMkLst>
        </pc:spChg>
        <pc:spChg chg="add">
          <ac:chgData name="Kylee Shiekh" userId="932a9862a6ad8768" providerId="LiveId" clId="{DADD0085-B088-4C0D-931F-AE0FFF11359B}" dt="2023-11-07T17:11:01.956" v="2121" actId="26606"/>
          <ac:spMkLst>
            <pc:docMk/>
            <pc:sldMk cId="121109490" sldId="263"/>
            <ac:spMk id="1028" creationId="{E53F4E5A-C9EE-4859-B46B-F018F7D73A03}"/>
          </ac:spMkLst>
        </pc:spChg>
        <pc:spChg chg="add del">
          <ac:chgData name="Kylee Shiekh" userId="932a9862a6ad8768" providerId="LiveId" clId="{DADD0085-B088-4C0D-931F-AE0FFF11359B}" dt="2023-11-07T17:10:52.922" v="2115" actId="26606"/>
          <ac:spMkLst>
            <pc:docMk/>
            <pc:sldMk cId="121109490" sldId="263"/>
            <ac:spMk id="1031" creationId="{0B67D982-25C5-4CC2-AA64-276BE3B2CA75}"/>
          </ac:spMkLst>
        </pc:spChg>
        <pc:picChg chg="add mod">
          <ac:chgData name="Kylee Shiekh" userId="932a9862a6ad8768" providerId="LiveId" clId="{DADD0085-B088-4C0D-931F-AE0FFF11359B}" dt="2023-11-07T20:45:42.439" v="3273" actId="1076"/>
          <ac:picMkLst>
            <pc:docMk/>
            <pc:sldMk cId="121109490" sldId="263"/>
            <ac:picMk id="4" creationId="{0760D66D-DD0C-A3D0-8B5B-3DB7D39C84AB}"/>
          </ac:picMkLst>
        </pc:picChg>
        <pc:picChg chg="add mod">
          <ac:chgData name="Kylee Shiekh" userId="932a9862a6ad8768" providerId="LiveId" clId="{DADD0085-B088-4C0D-931F-AE0FFF11359B}" dt="2023-11-07T17:11:01.956" v="2121" actId="26606"/>
          <ac:picMkLst>
            <pc:docMk/>
            <pc:sldMk cId="121109490" sldId="263"/>
            <ac:picMk id="1026" creationId="{C1555E9E-5C4A-A9BB-BA55-B6BD592B19FA}"/>
          </ac:picMkLst>
        </pc:picChg>
        <pc:cxnChg chg="add">
          <ac:chgData name="Kylee Shiekh" userId="932a9862a6ad8768" providerId="LiveId" clId="{DADD0085-B088-4C0D-931F-AE0FFF11359B}" dt="2023-11-07T17:11:01.956" v="2121" actId="26606"/>
          <ac:cxnSpMkLst>
            <pc:docMk/>
            <pc:sldMk cId="121109490" sldId="263"/>
            <ac:cxnSpMk id="1033" creationId="{041A955B-D579-48FD-A51C-51B0C0B69F9A}"/>
          </ac:cxnSpMkLst>
        </pc:cxnChg>
      </pc:sldChg>
      <pc:sldChg chg="addSp modSp new mod setBg">
        <pc:chgData name="Kylee Shiekh" userId="932a9862a6ad8768" providerId="LiveId" clId="{DADD0085-B088-4C0D-931F-AE0FFF11359B}" dt="2023-11-07T20:45:14.313" v="3268" actId="962"/>
        <pc:sldMkLst>
          <pc:docMk/>
          <pc:sldMk cId="2153306579" sldId="264"/>
        </pc:sldMkLst>
        <pc:spChg chg="mod">
          <ac:chgData name="Kylee Shiekh" userId="932a9862a6ad8768" providerId="LiveId" clId="{DADD0085-B088-4C0D-931F-AE0FFF11359B}" dt="2023-11-07T20:45:11.995" v="3266" actId="26606"/>
          <ac:spMkLst>
            <pc:docMk/>
            <pc:sldMk cId="2153306579" sldId="264"/>
            <ac:spMk id="2" creationId="{C683ECD8-55E5-F304-C391-BE1AA8C71F0A}"/>
          </ac:spMkLst>
        </pc:spChg>
        <pc:spChg chg="mod">
          <ac:chgData name="Kylee Shiekh" userId="932a9862a6ad8768" providerId="LiveId" clId="{DADD0085-B088-4C0D-931F-AE0FFF11359B}" dt="2023-11-07T20:45:11.995" v="3266" actId="26606"/>
          <ac:spMkLst>
            <pc:docMk/>
            <pc:sldMk cId="2153306579" sldId="264"/>
            <ac:spMk id="3" creationId="{4330C2D2-201E-0BC9-414E-4FA484FFF318}"/>
          </ac:spMkLst>
        </pc:spChg>
        <pc:picChg chg="add mod">
          <ac:chgData name="Kylee Shiekh" userId="932a9862a6ad8768" providerId="LiveId" clId="{DADD0085-B088-4C0D-931F-AE0FFF11359B}" dt="2023-11-07T20:45:14.313" v="3268" actId="962"/>
          <ac:picMkLst>
            <pc:docMk/>
            <pc:sldMk cId="2153306579" sldId="264"/>
            <ac:picMk id="7170" creationId="{97320379-1FC3-083D-2EF4-2DF6E1C3AC9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4D70D2-8BFF-4157-9DBC-0F31B4648114}" type="datetimeFigureOut">
              <a:rPr lang="en-US" smtClean="0"/>
              <a:t>11/7/2023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69A8FE-E985-413C-B982-AAD7965E42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5802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69A8FE-E985-413C-B982-AAD7965E424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4869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5A4C4EA8-96A7-4D84-9150-587301DE4876}" type="datetimeFigureOut">
              <a:rPr lang="en-US" smtClean="0"/>
              <a:t>11/6/2023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3DB5A94D-9DDE-463A-9983-E3F968B8C1CE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8130064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C4EA8-96A7-4D84-9150-587301DE4876}" type="datetimeFigureOut">
              <a:rPr lang="en-US" smtClean="0"/>
              <a:t>11/6/2023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5A94D-9DDE-463A-9983-E3F968B8C1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4234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C4EA8-96A7-4D84-9150-587301DE4876}" type="datetimeFigureOut">
              <a:rPr lang="en-US" smtClean="0"/>
              <a:t>11/6/2023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5A94D-9DDE-463A-9983-E3F968B8C1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9262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C4EA8-96A7-4D84-9150-587301DE4876}" type="datetimeFigureOut">
              <a:rPr lang="en-US" smtClean="0"/>
              <a:t>11/6/2023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5A94D-9DDE-463A-9983-E3F968B8C1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22108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C4EA8-96A7-4D84-9150-587301DE4876}" type="datetimeFigureOut">
              <a:rPr lang="en-US" smtClean="0"/>
              <a:t>11/6/2023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5A94D-9DDE-463A-9983-E3F968B8C1CE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8435476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C4EA8-96A7-4D84-9150-587301DE4876}" type="datetimeFigureOut">
              <a:rPr lang="en-US" smtClean="0"/>
              <a:t>11/6/2023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5A94D-9DDE-463A-9983-E3F968B8C1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7419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C4EA8-96A7-4D84-9150-587301DE4876}" type="datetimeFigureOut">
              <a:rPr lang="en-US" smtClean="0"/>
              <a:t>11/6/2023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5A94D-9DDE-463A-9983-E3F968B8C1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2188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C4EA8-96A7-4D84-9150-587301DE4876}" type="datetimeFigureOut">
              <a:rPr lang="en-US" smtClean="0"/>
              <a:t>11/6/2023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5A94D-9DDE-463A-9983-E3F968B8C1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8464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C4EA8-96A7-4D84-9150-587301DE4876}" type="datetimeFigureOut">
              <a:rPr lang="en-US" smtClean="0"/>
              <a:t>11/6/2023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5A94D-9DDE-463A-9983-E3F968B8C1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5866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C4EA8-96A7-4D84-9150-587301DE4876}" type="datetimeFigureOut">
              <a:rPr lang="en-US" smtClean="0"/>
              <a:t>11/6/2023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5A94D-9DDE-463A-9983-E3F968B8C1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5613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C4EA8-96A7-4D84-9150-587301DE4876}" type="datetimeFigureOut">
              <a:rPr lang="en-US" smtClean="0"/>
              <a:t>11/6/2023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5A94D-9DDE-463A-9983-E3F968B8C1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9920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5A4C4EA8-96A7-4D84-9150-587301DE4876}" type="datetimeFigureOut">
              <a:rPr lang="en-US" smtClean="0"/>
              <a:t>11/6/2023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3DB5A94D-9DDE-463A-9983-E3F968B8C1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7531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FB0C39A-F8CA-4A79-AFFC-E9780FB199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blackboard with math equations&#10;&#10;Description automatically generated">
            <a:extLst>
              <a:ext uri="{FF2B5EF4-FFF2-40B4-BE49-F238E27FC236}">
                <a16:creationId xmlns:a16="http://schemas.microsoft.com/office/drawing/2014/main" id="{410CBA02-F7B9-7C94-1EFB-F4B647DC4ED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/>
          <a:stretch/>
        </p:blipFill>
        <p:spPr>
          <a:xfrm>
            <a:off x="20" y="-2"/>
            <a:ext cx="1219198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C2E0D2C-5A29-DB7C-A516-6BD69308C4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>
            <a:normAutofit/>
          </a:bodyPr>
          <a:lstStyle/>
          <a:p>
            <a:r>
              <a:rPr lang="en-US" dirty="0"/>
              <a:t>Society of Quantum Engineers</a:t>
            </a:r>
            <a:br>
              <a:rPr lang="en-US" dirty="0"/>
            </a:br>
            <a:r>
              <a:rPr lang="en-US" dirty="0" err="1"/>
              <a:t>Qiskit</a:t>
            </a:r>
            <a:r>
              <a:rPr lang="en-US" dirty="0"/>
              <a:t> Fall Fest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6CB147-F3BC-AE58-6FEC-0EECFA3AC6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tx1"/>
                </a:solidFill>
              </a:rPr>
              <a:t>Colorado School of Mines</a:t>
            </a:r>
          </a:p>
          <a:p>
            <a:r>
              <a:rPr lang="en-US">
                <a:solidFill>
                  <a:schemeClr val="tx1"/>
                </a:solidFill>
              </a:rPr>
              <a:t>Golden, CO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1989442D-F7C2-A5DA-58C5-1F76DB98BF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30" t="19111" r="19491" b="29811"/>
          <a:stretch/>
        </p:blipFill>
        <p:spPr bwMode="auto">
          <a:xfrm>
            <a:off x="10280889" y="5890811"/>
            <a:ext cx="1661155" cy="766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23176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42D98-43D2-76A5-49E6-F415FABB9A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7489" y="640080"/>
            <a:ext cx="3075836" cy="1325562"/>
          </a:xfrm>
        </p:spPr>
        <p:txBody>
          <a:bodyPr>
            <a:normAutofit/>
          </a:bodyPr>
          <a:lstStyle/>
          <a:p>
            <a:r>
              <a:rPr lang="en-US" sz="3200"/>
              <a:t>Introduction to Mines</a:t>
            </a:r>
          </a:p>
        </p:txBody>
      </p:sp>
      <p:sp>
        <p:nvSpPr>
          <p:cNvPr id="6155" name="Rectangle 6154">
            <a:extLst>
              <a:ext uri="{FF2B5EF4-FFF2-40B4-BE49-F238E27FC236}">
                <a16:creationId xmlns:a16="http://schemas.microsoft.com/office/drawing/2014/main" id="{0B67D982-25C5-4CC2-AA64-276BE3B2C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700CEC-EB80-8ABD-C6B9-A80BEACA84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7489" y="2301555"/>
            <a:ext cx="3075836" cy="3878582"/>
          </a:xfrm>
        </p:spPr>
        <p:txBody>
          <a:bodyPr>
            <a:normAutofit/>
          </a:bodyPr>
          <a:lstStyle/>
          <a:p>
            <a:r>
              <a:rPr lang="en-US" sz="1600" dirty="0"/>
              <a:t>R1 Research Institution</a:t>
            </a:r>
          </a:p>
          <a:p>
            <a:r>
              <a:rPr lang="en-US" sz="1600" dirty="0"/>
              <a:t>Quantum Engineering program is entering its third year</a:t>
            </a:r>
          </a:p>
          <a:p>
            <a:r>
              <a:rPr lang="en-US" sz="1600" dirty="0"/>
              <a:t>We have a quantum presence but it is still small and growing</a:t>
            </a:r>
          </a:p>
        </p:txBody>
      </p:sp>
      <p:pic>
        <p:nvPicPr>
          <p:cNvPr id="6150" name="Picture 6" descr="QE Traineeship Overview - Quantum Engineering Fellowship">
            <a:extLst>
              <a:ext uri="{FF2B5EF4-FFF2-40B4-BE49-F238E27FC236}">
                <a16:creationId xmlns:a16="http://schemas.microsoft.com/office/drawing/2014/main" id="{72EF664A-D720-40C2-9F3F-303299365D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400"/>
          <a:stretch/>
        </p:blipFill>
        <p:spPr bwMode="auto">
          <a:xfrm>
            <a:off x="4639057" y="10"/>
            <a:ext cx="7552944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28FC464E-EC20-F9BD-65A6-0926E79481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30" t="19111" r="19491" b="29811"/>
          <a:stretch/>
        </p:blipFill>
        <p:spPr bwMode="auto">
          <a:xfrm>
            <a:off x="911757" y="6091289"/>
            <a:ext cx="1661155" cy="766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69574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22" name="Rectangle 4121">
            <a:extLst>
              <a:ext uri="{FF2B5EF4-FFF2-40B4-BE49-F238E27FC236}">
                <a16:creationId xmlns:a16="http://schemas.microsoft.com/office/drawing/2014/main" id="{73167118-CCC6-4EA0-956F-63D5BBB02E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29284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7D3725-0C50-F030-B833-290093234A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15076" y="365760"/>
            <a:ext cx="4639436" cy="1325562"/>
          </a:xfrm>
        </p:spPr>
        <p:txBody>
          <a:bodyPr>
            <a:normAutofit/>
          </a:bodyPr>
          <a:lstStyle/>
          <a:p>
            <a:r>
              <a:rPr lang="en-US"/>
              <a:t>What is SQE?</a:t>
            </a:r>
            <a:endParaRPr lang="en-US" dirty="0"/>
          </a:p>
        </p:txBody>
      </p:sp>
      <p:pic>
        <p:nvPicPr>
          <p:cNvPr id="5" name="Picture 4" descr="A group of people standing in front of a building&#10;&#10;Description automatically generated">
            <a:extLst>
              <a:ext uri="{FF2B5EF4-FFF2-40B4-BE49-F238E27FC236}">
                <a16:creationId xmlns:a16="http://schemas.microsoft.com/office/drawing/2014/main" id="{E4238DB7-793F-148A-D8F2-75C437F404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229" b="35092"/>
          <a:stretch/>
        </p:blipFill>
        <p:spPr>
          <a:xfrm>
            <a:off x="161151" y="160866"/>
            <a:ext cx="5784972" cy="3772147"/>
          </a:xfrm>
          <a:custGeom>
            <a:avLst/>
            <a:gdLst/>
            <a:ahLst/>
            <a:cxnLst/>
            <a:rect l="l" t="t" r="r" b="b"/>
            <a:pathLst>
              <a:path w="3762123" h="3772147">
                <a:moveTo>
                  <a:pt x="0" y="0"/>
                </a:moveTo>
                <a:lnTo>
                  <a:pt x="3762123" y="0"/>
                </a:lnTo>
                <a:lnTo>
                  <a:pt x="3762123" y="2803198"/>
                </a:lnTo>
                <a:lnTo>
                  <a:pt x="1898122" y="2803198"/>
                </a:lnTo>
                <a:lnTo>
                  <a:pt x="1898122" y="3772147"/>
                </a:lnTo>
                <a:lnTo>
                  <a:pt x="0" y="3772147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3DF179-4312-F35D-D8EE-6908A527C1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15076" y="1828800"/>
            <a:ext cx="4677389" cy="4476750"/>
          </a:xfrm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We are a brand-new organization on campus supporting the professional, personal, and academic development of our Quantum-Inspired students</a:t>
            </a:r>
          </a:p>
          <a:p>
            <a:pPr lvl="1"/>
            <a:r>
              <a:rPr lang="en-US" dirty="0"/>
              <a:t>Tours of labs like NIST (bottom left)</a:t>
            </a:r>
          </a:p>
          <a:p>
            <a:pPr lvl="1"/>
            <a:r>
              <a:rPr lang="en-US" dirty="0"/>
              <a:t>Weekly Seminar Series from industry professionals</a:t>
            </a:r>
          </a:p>
          <a:p>
            <a:pPr lvl="1"/>
            <a:r>
              <a:rPr lang="en-US" dirty="0"/>
              <a:t>Bi-Weekly journal club for students to socialize and discuss new papers</a:t>
            </a:r>
          </a:p>
          <a:p>
            <a:r>
              <a:rPr lang="en-US" dirty="0"/>
              <a:t>Through outreach with local communities we bring quantum into the view of the public</a:t>
            </a:r>
          </a:p>
          <a:p>
            <a:pPr lvl="1"/>
            <a:r>
              <a:rPr lang="en-US" dirty="0"/>
              <a:t>Mitchell Elementary Science Night (bottom right)</a:t>
            </a:r>
          </a:p>
        </p:txBody>
      </p:sp>
      <p:pic>
        <p:nvPicPr>
          <p:cNvPr id="4100" name="Picture 4" descr="A group of people standing in a room&#10;&#10;Description automatically generated">
            <a:extLst>
              <a:ext uri="{FF2B5EF4-FFF2-40B4-BE49-F238E27FC236}">
                <a16:creationId xmlns:a16="http://schemas.microsoft.com/office/drawing/2014/main" id="{B2206351-99A4-6701-9364-71A7925D4A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" r="16846" b="4"/>
          <a:stretch/>
        </p:blipFill>
        <p:spPr bwMode="auto">
          <a:xfrm>
            <a:off x="161153" y="4051885"/>
            <a:ext cx="2922516" cy="2659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A group of people standing around a table&#10;&#10;Description automatically generated">
            <a:extLst>
              <a:ext uri="{FF2B5EF4-FFF2-40B4-BE49-F238E27FC236}">
                <a16:creationId xmlns:a16="http://schemas.microsoft.com/office/drawing/2014/main" id="{38E3DBDF-0531-8DC4-7930-F68B48FB40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8" r="-3" b="-3"/>
          <a:stretch/>
        </p:blipFill>
        <p:spPr bwMode="auto">
          <a:xfrm>
            <a:off x="3202542" y="3082937"/>
            <a:ext cx="2743583" cy="3628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36153ABA-14FD-8607-56AE-725A7A8D44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30" t="19111" r="19491" b="29811"/>
          <a:stretch/>
        </p:blipFill>
        <p:spPr bwMode="auto">
          <a:xfrm>
            <a:off x="9628995" y="6008381"/>
            <a:ext cx="1661155" cy="766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1930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7466C88B-B170-4C69-85D3-FD6AD975F9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244"/>
            <a:ext cx="457200" cy="6858000"/>
          </a:xfrm>
          <a:prstGeom prst="rect">
            <a:avLst/>
          </a:prstGeom>
          <a:solidFill>
            <a:srgbClr val="6F6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80FE256-DF37-4639-8CB7-2E2F1897AD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0"/>
            <a:ext cx="10835640" cy="6858000"/>
          </a:xfrm>
          <a:prstGeom prst="rect">
            <a:avLst/>
          </a:prstGeom>
          <a:solidFill>
            <a:srgbClr val="3535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8023F7-8C9E-ECAE-58C0-0D63CDA34C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22600" y="758952"/>
            <a:ext cx="5157591" cy="404164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Qiskit Fall Fest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8B70102-5518-D99D-5CDB-3CBC0513B2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22600" y="4800600"/>
            <a:ext cx="5157592" cy="1691640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D9D9D9"/>
                </a:solidFill>
              </a:rPr>
              <a:t>Our Week of Quantum</a:t>
            </a: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FDD1039A-772C-4213-A092-0D8A9EF4AC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2284" y="0"/>
            <a:ext cx="461996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A logo for a company&#10;&#10;Description automatically generated">
            <a:extLst>
              <a:ext uri="{FF2B5EF4-FFF2-40B4-BE49-F238E27FC236}">
                <a16:creationId xmlns:a16="http://schemas.microsoft.com/office/drawing/2014/main" id="{0B5DC226-6B68-718A-4F25-5A1D7B8C7B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30" t="19111" r="19491" b="29811"/>
          <a:stretch/>
        </p:blipFill>
        <p:spPr bwMode="auto">
          <a:xfrm>
            <a:off x="902987" y="2566484"/>
            <a:ext cx="3718563" cy="1718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B39728D-66CA-4175-956D-FE26F32256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899160" cy="6858000"/>
          </a:xfrm>
          <a:prstGeom prst="rect">
            <a:avLst/>
          </a:prstGeom>
          <a:solidFill>
            <a:srgbClr val="3535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3783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55BB4-60C6-C8D6-C440-F0DF5FBFB6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0464" y="539087"/>
            <a:ext cx="4534047" cy="1584895"/>
          </a:xfrm>
        </p:spPr>
        <p:txBody>
          <a:bodyPr>
            <a:normAutofit/>
          </a:bodyPr>
          <a:lstStyle/>
          <a:p>
            <a:r>
              <a:rPr lang="en-US"/>
              <a:t>Monday – Quantum 101</a:t>
            </a:r>
            <a:endParaRPr lang="en-US" dirty="0"/>
          </a:p>
        </p:txBody>
      </p:sp>
      <p:pic>
        <p:nvPicPr>
          <p:cNvPr id="3074" name="Picture 2" descr="A group of people in a classroom&#10;&#10;Description automatically generated">
            <a:extLst>
              <a:ext uri="{FF2B5EF4-FFF2-40B4-BE49-F238E27FC236}">
                <a16:creationId xmlns:a16="http://schemas.microsoft.com/office/drawing/2014/main" id="{C053C359-59AF-84FA-7651-AC6551B4E1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08"/>
          <a:stretch/>
        </p:blipFill>
        <p:spPr bwMode="auto">
          <a:xfrm>
            <a:off x="20" y="10"/>
            <a:ext cx="6094799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BB99CE-C4AA-66D4-21C6-B389FC119B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0463" y="2438399"/>
            <a:ext cx="4572002" cy="3880514"/>
          </a:xfrm>
        </p:spPr>
        <p:txBody>
          <a:bodyPr>
            <a:normAutofit/>
          </a:bodyPr>
          <a:lstStyle/>
          <a:p>
            <a:r>
              <a:rPr lang="en-US" dirty="0"/>
              <a:t>Attendance of over 40 people, close to 90% of those who signed up on our website</a:t>
            </a:r>
          </a:p>
          <a:p>
            <a:r>
              <a:rPr lang="en-US" dirty="0"/>
              <a:t>Short lecture on quantum basics, then walkthrough of Lab A as a group</a:t>
            </a:r>
          </a:p>
          <a:p>
            <a:r>
              <a:rPr lang="en-US" dirty="0"/>
              <a:t>Groups for the hackathon were also formed, and most did not know each other before this event</a:t>
            </a:r>
          </a:p>
          <a:p>
            <a:r>
              <a:rPr lang="en-US" dirty="0"/>
              <a:t>Many stayed afterwards to ask us about coursework and pathways at Mines to pursue Quantum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7915852-742F-B7D0-0AB2-D7D9A95293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30" t="19111" r="19491" b="29811"/>
          <a:stretch/>
        </p:blipFill>
        <p:spPr bwMode="auto">
          <a:xfrm>
            <a:off x="9628995" y="6008381"/>
            <a:ext cx="1661155" cy="766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68571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9A1D3A-261E-E4C6-C7ED-73C7B6FB70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8675" y="640079"/>
            <a:ext cx="3075836" cy="1366141"/>
          </a:xfrm>
        </p:spPr>
        <p:txBody>
          <a:bodyPr>
            <a:normAutofit fontScale="90000"/>
          </a:bodyPr>
          <a:lstStyle/>
          <a:p>
            <a:r>
              <a:rPr lang="en-US" sz="2500" dirty="0"/>
              <a:t>Tuesday – Quantum Engineering Seminar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F4641A2A-76BF-DAC2-8EAA-93638547B4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3998" y="1433957"/>
            <a:ext cx="6927007" cy="4000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0AA5EF-C5A2-A90A-3305-90F7D168D7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78675" y="2325157"/>
            <a:ext cx="3075836" cy="3854979"/>
          </a:xfrm>
        </p:spPr>
        <p:txBody>
          <a:bodyPr>
            <a:normAutofit/>
          </a:bodyPr>
          <a:lstStyle/>
          <a:p>
            <a:r>
              <a:rPr lang="en-US" sz="1600" dirty="0"/>
              <a:t>Attendance of ~40 people</a:t>
            </a:r>
          </a:p>
          <a:p>
            <a:r>
              <a:rPr lang="en-US" sz="1600" dirty="0"/>
              <a:t>Hybrid in person and virtual with speaker from IBM</a:t>
            </a:r>
          </a:p>
          <a:p>
            <a:r>
              <a:rPr lang="en-US" sz="1600" dirty="0"/>
              <a:t>Speaker </a:t>
            </a:r>
            <a:r>
              <a:rPr lang="en-US" sz="1600" dirty="0" err="1"/>
              <a:t>Zlatkov</a:t>
            </a:r>
            <a:r>
              <a:rPr lang="en-US" sz="1600" dirty="0"/>
              <a:t> </a:t>
            </a:r>
            <a:r>
              <a:rPr lang="en-US" sz="1600" dirty="0" err="1"/>
              <a:t>Minev</a:t>
            </a:r>
            <a:r>
              <a:rPr lang="en-US" sz="1600" dirty="0"/>
              <a:t> gave an advanced talk on quantum dynamics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AF3433CC-A010-634D-3420-E8DB6B4481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30" t="19111" r="19491" b="29811"/>
          <a:stretch/>
        </p:blipFill>
        <p:spPr bwMode="auto">
          <a:xfrm>
            <a:off x="9628995" y="6008381"/>
            <a:ext cx="1661155" cy="766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89399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5" name="Rectangle 2054">
            <a:extLst>
              <a:ext uri="{FF2B5EF4-FFF2-40B4-BE49-F238E27FC236}">
                <a16:creationId xmlns:a16="http://schemas.microsoft.com/office/drawing/2014/main" id="{E53F4E5A-C9EE-4859-B46B-F018F7D73A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29284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37539A-380C-2DAE-27BD-38429E34CC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4564674"/>
            <a:ext cx="4010820" cy="1615461"/>
          </a:xfrm>
        </p:spPr>
        <p:txBody>
          <a:bodyPr anchor="ctr">
            <a:normAutofit/>
          </a:bodyPr>
          <a:lstStyle/>
          <a:p>
            <a:r>
              <a:rPr lang="en-US" sz="3200"/>
              <a:t>Wednesday – Advanced Quantum Workshop</a:t>
            </a:r>
          </a:p>
        </p:txBody>
      </p:sp>
      <p:pic>
        <p:nvPicPr>
          <p:cNvPr id="2050" name="Picture 2" descr="A group of people in a room with computers&#10;&#10;Description automatically generated">
            <a:extLst>
              <a:ext uri="{FF2B5EF4-FFF2-40B4-BE49-F238E27FC236}">
                <a16:creationId xmlns:a16="http://schemas.microsoft.com/office/drawing/2014/main" id="{B44FBEB6-51E6-5D41-8BAA-EDE97251A2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99" b="20224"/>
          <a:stretch/>
        </p:blipFill>
        <p:spPr bwMode="auto">
          <a:xfrm>
            <a:off x="20" y="1"/>
            <a:ext cx="11292820" cy="4212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57" name="Straight Connector 2056">
            <a:extLst>
              <a:ext uri="{FF2B5EF4-FFF2-40B4-BE49-F238E27FC236}">
                <a16:creationId xmlns:a16="http://schemas.microsoft.com/office/drawing/2014/main" id="{041A955B-D579-48FD-A51C-51B0C0B69F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53000" y="4813604"/>
            <a:ext cx="0" cy="111760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BD15FA-9F28-B340-F52C-64A164E0CF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8640" y="4564673"/>
            <a:ext cx="5665871" cy="1615463"/>
          </a:xfrm>
        </p:spPr>
        <p:txBody>
          <a:bodyPr anchor="ctr">
            <a:normAutofit fontScale="92500" lnSpcReduction="20000"/>
          </a:bodyPr>
          <a:lstStyle/>
          <a:p>
            <a:r>
              <a:rPr lang="en-US" sz="1600"/>
              <a:t>Attendance of over 30 people, close to 90% of sign ups we received</a:t>
            </a:r>
          </a:p>
          <a:p>
            <a:r>
              <a:rPr lang="en-US" sz="1600"/>
              <a:t>Lecture from our exec team using Qiskit resources and Lab B </a:t>
            </a:r>
          </a:p>
          <a:p>
            <a:r>
              <a:rPr lang="en-US" sz="1600"/>
              <a:t>Many stayed afterwards to talk to us about our organization and Qiskit</a:t>
            </a:r>
            <a:endParaRPr lang="en-US" sz="1600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FEC37F9B-4AE1-849A-0D75-8157763FCB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30" t="19111" r="19491" b="29811"/>
          <a:stretch/>
        </p:blipFill>
        <p:spPr bwMode="auto">
          <a:xfrm>
            <a:off x="9628995" y="6008381"/>
            <a:ext cx="1661155" cy="766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75541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28" name="Rectangle 1027">
            <a:extLst>
              <a:ext uri="{FF2B5EF4-FFF2-40B4-BE49-F238E27FC236}">
                <a16:creationId xmlns:a16="http://schemas.microsoft.com/office/drawing/2014/main" id="{E53F4E5A-C9EE-4859-B46B-F018F7D73A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29284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E4281E-B162-3289-3B5C-69B04010C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4564674"/>
            <a:ext cx="4010820" cy="1615461"/>
          </a:xfrm>
        </p:spPr>
        <p:txBody>
          <a:bodyPr anchor="ctr">
            <a:normAutofit/>
          </a:bodyPr>
          <a:lstStyle/>
          <a:p>
            <a:r>
              <a:rPr lang="en-US" sz="3200"/>
              <a:t>Friday – Hackathon Closing Celebration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1555E9E-5C4A-A9BB-BA55-B6BD592B19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593" b="12667"/>
          <a:stretch/>
        </p:blipFill>
        <p:spPr bwMode="auto">
          <a:xfrm>
            <a:off x="20" y="1"/>
            <a:ext cx="11292820" cy="4212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33" name="Straight Connector 1032">
            <a:extLst>
              <a:ext uri="{FF2B5EF4-FFF2-40B4-BE49-F238E27FC236}">
                <a16:creationId xmlns:a16="http://schemas.microsoft.com/office/drawing/2014/main" id="{041A955B-D579-48FD-A51C-51B0C0B69F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53000" y="4813604"/>
            <a:ext cx="0" cy="111760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6DC6D8-A6D1-9DB9-886D-759886987E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8640" y="4564673"/>
            <a:ext cx="5665871" cy="1615463"/>
          </a:xfrm>
        </p:spPr>
        <p:txBody>
          <a:bodyPr anchor="ctr">
            <a:normAutofit/>
          </a:bodyPr>
          <a:lstStyle/>
          <a:p>
            <a:r>
              <a:rPr lang="en-US" sz="1200" dirty="0"/>
              <a:t>Attendance of 6 teams</a:t>
            </a:r>
          </a:p>
          <a:p>
            <a:r>
              <a:rPr lang="en-US" sz="1200" dirty="0"/>
              <a:t>All teams who signed up submitted complete notebooks with perfect scores!</a:t>
            </a:r>
          </a:p>
          <a:p>
            <a:r>
              <a:rPr lang="en-US" sz="1200" dirty="0"/>
              <a:t>Played “Quantum Jeopardy” to determine team rankings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0760D66D-DD0C-A3D0-8B5B-3DB7D39C84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30" t="19111" r="19491" b="29811"/>
          <a:stretch/>
        </p:blipFill>
        <p:spPr bwMode="auto">
          <a:xfrm>
            <a:off x="9628995" y="6008381"/>
            <a:ext cx="1661155" cy="766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1094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83ECD8-55E5-F304-C391-BE1AA8C71F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874" y="677863"/>
            <a:ext cx="4534047" cy="1325562"/>
          </a:xfrm>
        </p:spPr>
        <p:txBody>
          <a:bodyPr>
            <a:normAutofit/>
          </a:bodyPr>
          <a:lstStyle/>
          <a:p>
            <a:r>
              <a:rPr lang="en-US" dirty="0"/>
              <a:t>What’s Next?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30C2D2-201E-0BC9-414E-4FA484FFF3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8874" y="2325158"/>
            <a:ext cx="4534048" cy="3854979"/>
          </a:xfrm>
        </p:spPr>
        <p:txBody>
          <a:bodyPr>
            <a:normAutofit/>
          </a:bodyPr>
          <a:lstStyle/>
          <a:p>
            <a:r>
              <a:rPr lang="en-US" sz="1500"/>
              <a:t>When merch arrives from IBM we will re-gather the teams once again to receive prizes</a:t>
            </a:r>
          </a:p>
          <a:p>
            <a:r>
              <a:rPr lang="en-US" sz="1500"/>
              <a:t>This will help keep people engaged with SQE and Quantum</a:t>
            </a:r>
          </a:p>
          <a:p>
            <a:r>
              <a:rPr lang="en-US" sz="1500"/>
              <a:t>We hope to put together another Hackathon for higher level graduate and PhD students, who expressed desire for this</a:t>
            </a:r>
          </a:p>
          <a:p>
            <a:r>
              <a:rPr lang="en-US" sz="1500"/>
              <a:t>We hope future years of SQE will continue to host </a:t>
            </a:r>
            <a:r>
              <a:rPr lang="en-US" sz="1500" err="1"/>
              <a:t>Qiskit</a:t>
            </a:r>
            <a:r>
              <a:rPr lang="en-US" sz="1500"/>
              <a:t> Fall Fest</a:t>
            </a:r>
          </a:p>
          <a:p>
            <a:r>
              <a:rPr lang="en-US" sz="1500"/>
              <a:t>This was our most successful event as an organization so far!</a:t>
            </a:r>
          </a:p>
        </p:txBody>
      </p:sp>
      <p:pic>
        <p:nvPicPr>
          <p:cNvPr id="7170" name="Picture 2" descr="A logo for a company&#10;&#10;Description automatically generated">
            <a:extLst>
              <a:ext uri="{FF2B5EF4-FFF2-40B4-BE49-F238E27FC236}">
                <a16:creationId xmlns:a16="http://schemas.microsoft.com/office/drawing/2014/main" id="{97320379-1FC3-083D-2EF4-2DF6E1C3AC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633157" y="1911591"/>
            <a:ext cx="5209989" cy="3034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3306579"/>
      </p:ext>
    </p:extLst>
  </p:cSld>
  <p:clrMapOvr>
    <a:masterClrMapping/>
  </p:clrMapOvr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TM03457515[[fn=View]]</Template>
  <TotalTime>1457</TotalTime>
  <Words>365</Words>
  <Application>Microsoft Office PowerPoint</Application>
  <PresentationFormat>Widescreen</PresentationFormat>
  <Paragraphs>41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Century Schoolbook</vt:lpstr>
      <vt:lpstr>Wingdings 2</vt:lpstr>
      <vt:lpstr>View</vt:lpstr>
      <vt:lpstr>Society of Quantum Engineers Qiskit Fall Fest</vt:lpstr>
      <vt:lpstr>Introduction to Mines</vt:lpstr>
      <vt:lpstr>What is SQE?</vt:lpstr>
      <vt:lpstr>Qiskit Fall Fest</vt:lpstr>
      <vt:lpstr>Monday – Quantum 101</vt:lpstr>
      <vt:lpstr>Tuesday – Quantum Engineering Seminar</vt:lpstr>
      <vt:lpstr>Wednesday – Advanced Quantum Workshop</vt:lpstr>
      <vt:lpstr>Friday – Hackathon Closing Celebration</vt:lpstr>
      <vt:lpstr>What’s Next?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Society of Quantum Engineers Qiskit Fall Fest</dc:title>
  <dc:creator>Kylee Shiekh</dc:creator>
  <cp:lastModifiedBy>Kylee Shiekh</cp:lastModifiedBy>
  <cp:revision>1</cp:revision>
  <dcterms:created xsi:type="dcterms:W3CDTF">2023-11-06T20:30:35Z</dcterms:created>
  <dcterms:modified xsi:type="dcterms:W3CDTF">2023-11-07T20:47:54Z</dcterms:modified>
</cp:coreProperties>
</file>